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402" r:id="rId3"/>
    <p:sldId id="403" r:id="rId4"/>
    <p:sldId id="466" r:id="rId5"/>
    <p:sldId id="467" r:id="rId6"/>
    <p:sldId id="443" r:id="rId7"/>
    <p:sldId id="444" r:id="rId8"/>
    <p:sldId id="445" r:id="rId9"/>
    <p:sldId id="446" r:id="rId10"/>
    <p:sldId id="448" r:id="rId11"/>
    <p:sldId id="449" r:id="rId12"/>
    <p:sldId id="450" r:id="rId13"/>
    <p:sldId id="408" r:id="rId14"/>
    <p:sldId id="452" r:id="rId15"/>
    <p:sldId id="453" r:id="rId16"/>
    <p:sldId id="454" r:id="rId17"/>
    <p:sldId id="456" r:id="rId18"/>
    <p:sldId id="418" r:id="rId19"/>
    <p:sldId id="457" r:id="rId20"/>
    <p:sldId id="458" r:id="rId21"/>
    <p:sldId id="459" r:id="rId22"/>
    <p:sldId id="460" r:id="rId23"/>
    <p:sldId id="412" r:id="rId24"/>
    <p:sldId id="461" r:id="rId25"/>
    <p:sldId id="413" r:id="rId26"/>
    <p:sldId id="414" r:id="rId27"/>
    <p:sldId id="439" r:id="rId28"/>
    <p:sldId id="463" r:id="rId29"/>
    <p:sldId id="464" r:id="rId30"/>
    <p:sldId id="465" r:id="rId31"/>
    <p:sldId id="400" r:id="rId32"/>
    <p:sldId id="399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66"/>
            <p14:sldId id="467"/>
            <p14:sldId id="443"/>
          </p14:sldIdLst>
        </p14:section>
        <p14:section name="C# Web" id="{EB26D1D8-B62C-4C9C-AA43-34F43C89F880}">
          <p14:sldIdLst>
            <p14:sldId id="444"/>
            <p14:sldId id="445"/>
            <p14:sldId id="446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52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6"/>
          </p14:sldIdLst>
        </p14:section>
        <p14:section name="Evaluation and Exams" id="{D1F5D419-28A6-4122-BA6E-0EDF48DB2954}">
          <p14:sldIdLst>
            <p14:sldId id="418"/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65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114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147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9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089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slide" Target="slide1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0.png"/><Relationship Id="rId5" Type="http://schemas.openxmlformats.org/officeDocument/2006/relationships/image" Target="../media/image130.png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14.png"/><Relationship Id="rId14" Type="http://schemas.openxmlformats.org/officeDocument/2006/relationships/image" Target="../media/image16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hyperlink" Target="https://softuni.bg/forum/categories/66/csharp-web-development-bas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7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4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1" y="291604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Web Development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1" y="1388520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332" y="3963582"/>
            <a:ext cx="2115687" cy="228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610892">
            <a:off x="4640493" y="3441011"/>
            <a:ext cx="192403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Web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 Basics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05C734-33CE-4D0B-A9FC-770444F26E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98" y="2718807"/>
            <a:ext cx="3503612" cy="1918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DBB2-29F8-49CB-94C3-35BE500CE3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58">
            <a:off x="6513171" y="2624583"/>
            <a:ext cx="2424907" cy="2424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69156A-505D-4512-8365-80C19D046C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645" y="4363255"/>
            <a:ext cx="1831587" cy="1831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5D92C2-A219-4992-A0DA-61FFD50B9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143" y="4351457"/>
            <a:ext cx="1378505" cy="19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Fundamentals Introduction</a:t>
            </a:r>
            <a:r>
              <a:rPr lang="en-US" sz="2800" dirty="0"/>
              <a:t> – HTML &amp; CSS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HTTP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Portocol</a:t>
            </a:r>
            <a:r>
              <a:rPr lang="en-US" sz="2800" dirty="0"/>
              <a:t> – Building a simple Web Server? What is HTTP?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Async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Working with multiple clients…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State Management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Cookies &amp; Sessions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Databases </a:t>
            </a:r>
            <a:r>
              <a:rPr lang="en-US" sz="2800" dirty="0"/>
              <a:t>– Including EF Core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Workshop: Web App with Bootstrap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Creating a Simple Web Application with the Server from Scratch, and designing pages.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453" y="1177752"/>
            <a:ext cx="1273754" cy="127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DF0CC-E160-47D0-882E-9F4AB583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3200400"/>
            <a:ext cx="1738253" cy="1857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9637799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MVC </a:t>
            </a:r>
            <a:r>
              <a:rPr lang="en-US" sz="2800" dirty="0"/>
              <a:t>– Creating a Simple MVC Framework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Advanced MVC Framework</a:t>
            </a:r>
            <a:r>
              <a:rPr lang="en-US" sz="2800" dirty="0"/>
              <a:t> – Extending the MVC Framework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Workshop: MVC </a:t>
            </a:r>
            <a:r>
              <a:rPr lang="en-US" sz="2800" dirty="0"/>
              <a:t>– Implementing a web application with the MVC Framework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</a:t>
            </a:r>
            <a:endParaRPr lang="en-US" sz="2800" dirty="0"/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C# Web Dev Basics– Course Program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F838F-840A-4BFC-9ED8-77F70851A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12" y="3505200"/>
            <a:ext cx="2924645" cy="2807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13" y="381000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3F78C-638D-4D83-A4F3-CD0DF66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4345745"/>
            <a:ext cx="2286000" cy="1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1096" y="1151121"/>
            <a:ext cx="11009399" cy="50210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Programmer / .NET / Full-Stack / </a:t>
            </a:r>
            <a:br>
              <a:rPr lang="en-US" dirty="0"/>
            </a:br>
            <a:r>
              <a:rPr lang="en-US" dirty="0"/>
              <a:t>Web developer Trainer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Various programming courses to beginners </a:t>
            </a:r>
            <a:br>
              <a:rPr lang="en-US" dirty="0"/>
            </a:br>
            <a:r>
              <a:rPr lang="en-US" dirty="0"/>
              <a:t>and experienced developers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Scientific (and popular) lectures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Scientist / Enthusiast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BSc (July 2016), MSc (February 2018) </a:t>
            </a:r>
            <a:br>
              <a:rPr lang="en-US" dirty="0"/>
            </a:br>
            <a:r>
              <a:rPr lang="en-US" dirty="0"/>
              <a:t>in Astrophysics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Overall nerd</a:t>
            </a:r>
            <a:endParaRPr lang="en-GB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CCF89-0641-428B-8C76-C83F06FF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676400"/>
            <a:ext cx="350520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C# Web Dev Basics: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Duration, Schedule, Languages, etc. 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2*4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May – July 2018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01 July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C# Web Dev Basics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4572000"/>
            <a:ext cx="8709872" cy="820600"/>
          </a:xfrm>
        </p:spPr>
        <p:txBody>
          <a:bodyPr/>
          <a:lstStyle/>
          <a:p>
            <a:r>
              <a:rPr lang="en-US" dirty="0"/>
              <a:t>C# Web Dev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“C# Web Dev Basics”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9A5A4B0-FB2B-4F9B-B0B0-800E71946E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0016394"/>
                  </p:ext>
                </p:extLst>
              </p:nvPr>
            </p:nvGraphicFramePr>
            <p:xfrm>
              <a:off x="874913" y="1150954"/>
              <a:ext cx="4343003" cy="2443576"/>
            </p:xfrm>
            <a:graphic>
              <a:graphicData uri="http://schemas.microsoft.com/office/powerpoint/2016/slidezoom">
                <pslz:sldZm>
                  <pslz:sldZmObj sldId="444" cId="1273058607">
                    <pslz:zmPr id="{667E5393-1C51-4C5B-B411-DE59557AB84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A5A4B0-FB2B-4F9B-B0B0-800E71946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913" y="1150954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5E5D34A-830F-4349-90C3-79552BA763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4184867"/>
                  </p:ext>
                </p:extLst>
              </p:nvPr>
            </p:nvGraphicFramePr>
            <p:xfrm>
              <a:off x="6970909" y="1150954"/>
              <a:ext cx="4343003" cy="2443576"/>
            </p:xfrm>
            <a:graphic>
              <a:graphicData uri="http://schemas.microsoft.com/office/powerpoint/2016/slidezoom">
                <pslz:sldZm>
                  <pslz:sldZmObj sldId="448" cId="2736560200">
                    <pslz:zmPr id="{424308D3-5592-4737-A328-EC0E022AB56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5E5D34A-830F-4349-90C3-79552BA763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0909" y="1150954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460B140-2C2E-45D4-8DD2-3D290C398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7884279"/>
                  </p:ext>
                </p:extLst>
              </p:nvPr>
            </p:nvGraphicFramePr>
            <p:xfrm>
              <a:off x="874914" y="3886200"/>
              <a:ext cx="4343003" cy="2443576"/>
            </p:xfrm>
            <a:graphic>
              <a:graphicData uri="http://schemas.microsoft.com/office/powerpoint/2016/slidezoom">
                <pslz:sldZm>
                  <pslz:sldZmObj sldId="408" cId="1616137784">
                    <pslz:zmPr id="{49A94CEA-8567-4ABF-B60C-C3A008E2286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460B140-2C2E-45D4-8DD2-3D290C398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4914" y="3886200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F5E2B64-4BFC-4D54-AFE6-D71ADA2D0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8155511"/>
                  </p:ext>
                </p:extLst>
              </p:nvPr>
            </p:nvGraphicFramePr>
            <p:xfrm>
              <a:off x="6970908" y="3886200"/>
              <a:ext cx="4343003" cy="2443576"/>
            </p:xfrm>
            <a:graphic>
              <a:graphicData uri="http://schemas.microsoft.com/office/powerpoint/2016/slidezoom">
                <pslz:sldZm>
                  <pslz:sldZmObj sldId="418" cId="3994140533">
                    <pslz:zmPr id="{C579DAF7-AC80-43C9-8B1C-B658912A5089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003" cy="24435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F5E2B64-4BFC-4D54-AFE6-D71ADA2D0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0908" y="3886200"/>
                <a:ext cx="4343003" cy="24435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web development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Implementing a simple web application</a:t>
            </a:r>
          </a:p>
          <a:p>
            <a:pPr lvl="2"/>
            <a:r>
              <a:rPr lang="en-US" dirty="0"/>
              <a:t>Given the MVC Framework and Web Server</a:t>
            </a:r>
          </a:p>
          <a:p>
            <a:pPr lvl="2"/>
            <a:r>
              <a:rPr lang="en-US" dirty="0"/>
              <a:t>Given a portion of the Views in a raw form</a:t>
            </a:r>
          </a:p>
          <a:p>
            <a:pPr lvl="2"/>
            <a:r>
              <a:rPr lang="en-US" dirty="0"/>
              <a:t>Duration: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Solutions are evaluated by hand after the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Development Basics Exam</a:t>
            </a:r>
          </a:p>
        </p:txBody>
      </p:sp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93" y="3837356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are sent on the course page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Web Dev Basics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https://softuni.bg/courses/csharp-web-development-basics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https://softuni.bg/forum/categories/66/csharp-web-development-basics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C# Web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887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2017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AB60FADE-E7E0-4FCE-A0E2-5E7E3793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9" y="3810000"/>
            <a:ext cx="3733800" cy="2281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44472-A495-4FF7-9D3B-A1F6DA50E8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911" y="3420885"/>
            <a:ext cx="6663280" cy="1860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Simple Web Application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3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C# Web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4 Months Web Development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249679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“C# Web" Module @ SoftUni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mainly practical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Development Basics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Web Fundamentals, HTTP Protocol, Hand-Made Web Server, Hand-Made MVC Framework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 Frameworks</a:t>
            </a:r>
          </a:p>
          <a:p>
            <a:pPr lvl="2"/>
            <a:r>
              <a:rPr lang="en-US" dirty="0"/>
              <a:t>Essentials, View Engines, Security, Architecture, Unit Testing, Services, Control Flow,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Module Goals</a:t>
            </a:r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C#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02-July-2018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26-August-2018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Web Development Basics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14-May</a:t>
            </a:r>
            <a:r>
              <a:rPr lang="en-US" sz="1800" dirty="0"/>
              <a:t>-2018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Exam: 01-July-2018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Web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Last week of August 2018 &amp;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First week of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September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14-May-2018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1-July-2018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50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August-2018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Web Development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594</TotalTime>
  <Words>997</Words>
  <Application>Microsoft Office PowerPoint</Application>
  <PresentationFormat>Custom</PresentationFormat>
  <Paragraphs>195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C# Web Development Basics</vt:lpstr>
      <vt:lpstr>Table of Contents</vt:lpstr>
      <vt:lpstr>SoftUni Diamond Partners</vt:lpstr>
      <vt:lpstr>SoftUni Diamond Partners</vt:lpstr>
      <vt:lpstr>Questions</vt:lpstr>
      <vt:lpstr>C# Web Module @ SoftUni</vt:lpstr>
      <vt:lpstr>C# Web Module Goals</vt:lpstr>
      <vt:lpstr>C# Web Module at SoftUni – Timeline</vt:lpstr>
      <vt:lpstr>C# Web Development Basics</vt:lpstr>
      <vt:lpstr>C# Web Dev Basics – Course Program</vt:lpstr>
      <vt:lpstr>C# Web Dev Basics– Course Program (2)</vt:lpstr>
      <vt:lpstr>The Trainers Team</vt:lpstr>
      <vt:lpstr>Trainers Team</vt:lpstr>
      <vt:lpstr>C# Web Dev Basics: More Details </vt:lpstr>
      <vt:lpstr>Training Duration – C# Web Dev Basics</vt:lpstr>
      <vt:lpstr>Learn to Search in Internet &amp; Find Solutions!</vt:lpstr>
      <vt:lpstr>Evaluation</vt:lpstr>
      <vt:lpstr>C# Web Dev Basics</vt:lpstr>
      <vt:lpstr>Scoring System for “C# Web Dev Basics”</vt:lpstr>
      <vt:lpstr>C# Web Development Basics Exam</vt:lpstr>
      <vt:lpstr>Homework Assignments</vt:lpstr>
      <vt:lpstr>Resources</vt:lpstr>
      <vt:lpstr>Your RFID Chip</vt:lpstr>
      <vt:lpstr>C# Web Dev Basics Site, Forum and FB Group</vt:lpstr>
      <vt:lpstr>The C# Web Slides and Videos</vt:lpstr>
      <vt:lpstr>Software University Learning System (SULS)</vt:lpstr>
      <vt:lpstr>Required Software</vt:lpstr>
      <vt:lpstr>Summary</vt:lpstr>
      <vt:lpstr>C# Web Dev Basics – 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214</cp:revision>
  <dcterms:created xsi:type="dcterms:W3CDTF">2014-01-02T17:00:34Z</dcterms:created>
  <dcterms:modified xsi:type="dcterms:W3CDTF">2018-05-14T10:31:09Z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